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/>
    <p:restoredTop sz="94728"/>
  </p:normalViewPr>
  <p:slideViewPr>
    <p:cSldViewPr snapToGrid="0" snapToObjects="1">
      <p:cViewPr varScale="1">
        <p:scale>
          <a:sx n="212" d="100"/>
          <a:sy n="212" d="100"/>
        </p:scale>
        <p:origin x="1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A7A7-7F24-F04D-BD69-BAC5314DE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A6F25-D4C1-7044-B2A4-F98334BA7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D7656-85AD-534E-AEFA-BD4B579D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B5440-8012-784D-8476-887C53BA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FDB75-4D75-A34D-82BE-01D6AF2B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7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D5E2-B64F-754C-B484-A7EE2C83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49489-DC0E-0546-BACE-EAA6E634E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4F89B-EE26-D343-926F-1FD19523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FC98C-1F6A-974E-9A16-F0F06E42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FC8F1-FAB1-8F41-A782-EE5BF8E6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E67FA-A5EA-284A-AA69-B43AC4ED6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98BA0-7C6F-AF40-A62E-7BE6DEF57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3E198-1FF6-4C46-AA19-A2B36DD7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0A907-82D2-3D43-92C3-3491CB72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200AF-1265-4842-9736-BE844C8A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981B4-5EE6-6F46-B817-F4E72FF5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AA78-9FDC-C14A-B20C-AF31E404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2CEB-9921-1C43-A627-955F8269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F035B-CD3B-9840-959B-26670C50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F0A0B-2B63-0648-AA26-C85FB98F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7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FCEF-3761-7B4B-B618-F3A924ED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DBB7C-A78A-1B4E-9423-481D575CF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4EE3-5A5B-1040-95DE-3DB312D0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C95FE-AAAC-984A-80A8-4A6FAEF1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B918D-FCBB-5542-A595-2B2D7B0E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E339-133E-7541-B451-676FC87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79CD-34A2-E147-91EA-800E66F6F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F624C-C3B5-244F-9F45-E5ABA4CEB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AC9D8-5F9A-1B4D-845D-68BA06D7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4FDE3-2335-8946-B174-D76ADC34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D9154-E209-A648-8494-1207B03D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CCEA-2A98-3A46-BE55-F9986329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EDADF-65D8-7241-A1A2-F9CBFC64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B6F2B-6EFC-294D-8376-A8661214C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26DE7-5D22-DE48-9AE6-D17993FA5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6B71F-790E-1D40-B329-3C8354E3B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20387-6B68-9D4B-A054-C04D592F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F8D35-0AA4-ED4D-9CBF-616C39F3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9BFAD-CC32-5347-A5AA-B0D69CA3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6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64948-A5BC-3540-ABD4-840DC6EA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3DDA9-DD6B-5D43-8509-1349C238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BBB55-E032-2B4C-B2A6-BCA0A4B5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CEE94-E26D-BE4F-B152-54A09408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B3FD0-B56E-CB45-8C53-FDEE6DC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C50B0-B3DD-984A-AD7D-8935D489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95375-48A0-0C4D-A019-F7682CB0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293C4-D04A-6D4B-9AF5-4BA6FE72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A1330-B199-AA4C-8314-A3A17278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C1550-ACE7-FB4B-8FF8-52040D991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8836B-6EAA-7444-B6CC-4681B70B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22EC7-B1A9-D446-A79A-68A09751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725F4-72D7-0046-B3C1-85D92975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4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D7B2-0671-5F48-888B-60AE8263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9D43F-1763-7A48-9C91-7CAC06859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A8383-E053-1448-87DE-AF2E9D3B2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F5E53-330F-8A43-A0AE-5D9635F4C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AA457-368D-514A-A952-31840A52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5357E-C8B5-8144-B658-B5F1D100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43847-7700-1442-89D1-14063F28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0A3C6-4E75-5E49-A762-CFE5BCB13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DC702-2799-2747-8952-E1A09E06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E6F8-5540-9C43-8164-58A5DC560EA5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8F5-23E6-8E44-9F49-73FB7C1E7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7B507-AC09-3241-B30E-CD74124CA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4483-9426-484A-8D94-17B4AD7B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F04BF-3891-4B4B-8E63-88C66BF42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dirty="0"/>
              <a:t>Sprint #2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E4EB9-574E-E444-BF10-981CA29FE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Team: Treat Dispenser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PM: Adam Dost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Dates: 04-07 to 04-16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585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5B8B8D-5549-E84F-9586-83E22A5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Goals &amp; Tasks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BFDEA1-594C-3D4C-B60A-55407DA39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59081"/>
              </p:ext>
            </p:extLst>
          </p:nvPr>
        </p:nvGraphicFramePr>
        <p:xfrm>
          <a:off x="485705" y="2509911"/>
          <a:ext cx="11165493" cy="401494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609678">
                  <a:extLst>
                    <a:ext uri="{9D8B030D-6E8A-4147-A177-3AD203B41FA5}">
                      <a16:colId xmlns:a16="http://schemas.microsoft.com/office/drawing/2014/main" val="1459233367"/>
                    </a:ext>
                  </a:extLst>
                </a:gridCol>
                <a:gridCol w="6431602">
                  <a:extLst>
                    <a:ext uri="{9D8B030D-6E8A-4147-A177-3AD203B41FA5}">
                      <a16:colId xmlns:a16="http://schemas.microsoft.com/office/drawing/2014/main" val="4266197375"/>
                    </a:ext>
                  </a:extLst>
                </a:gridCol>
                <a:gridCol w="1006433">
                  <a:extLst>
                    <a:ext uri="{9D8B030D-6E8A-4147-A177-3AD203B41FA5}">
                      <a16:colId xmlns:a16="http://schemas.microsoft.com/office/drawing/2014/main" val="3755270445"/>
                    </a:ext>
                  </a:extLst>
                </a:gridCol>
                <a:gridCol w="1058890">
                  <a:extLst>
                    <a:ext uri="{9D8B030D-6E8A-4147-A177-3AD203B41FA5}">
                      <a16:colId xmlns:a16="http://schemas.microsoft.com/office/drawing/2014/main" val="3177906996"/>
                    </a:ext>
                  </a:extLst>
                </a:gridCol>
                <a:gridCol w="1058890">
                  <a:extLst>
                    <a:ext uri="{9D8B030D-6E8A-4147-A177-3AD203B41FA5}">
                      <a16:colId xmlns:a16="http://schemas.microsoft.com/office/drawing/2014/main" val="448534462"/>
                    </a:ext>
                  </a:extLst>
                </a:gridCol>
              </a:tblGrid>
              <a:tr h="859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SPRINT 01</a:t>
                      </a:r>
                      <a:endParaRPr lang="en-US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GOAL: Start technical manual, wrap up remaining individual tasks from project</a:t>
                      </a:r>
                      <a:endParaRPr lang="en-US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336210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Adam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Final DOC - Cost Figures MCU &amp; Source Code | Manual -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RPi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Source Code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4/16/20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479252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Gage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Manual - Speaker Setup and Pros/Cons | Final Doc Alternatives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4/16/20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815226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Robby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Manual/Final Doc - Connection Flow/ 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Analysis of the PCB -based device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4/16/20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40570"/>
                  </a:ext>
                </a:extLst>
              </a:tr>
              <a:tr h="859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Zainab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Final DOC - Cost Figures PCB | Manual - Completion of Sensors | Final Doc Alternative to Sensor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4/16/20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572187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Jachan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Final Doc alternative designs for Solenoid/ RC Button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4/16/20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421" marR="10978" marT="116210" marB="11621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9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4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A01CBC-FA39-2348-A39D-D54FA2E2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fontAlgn="b"/>
            <a:r>
              <a:rPr lang="en-US" dirty="0">
                <a:solidFill>
                  <a:schemeClr val="bg1"/>
                </a:solidFill>
              </a:rPr>
              <a:t>Manual – Speaker Setup | Final Doc Alternative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6710-D2B4-6A45-A784-08D14DAC9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Assigned to Gage Moore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Technical Manual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Provide instructions on speaker setup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Completed and Verified via Google Docs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Final Document Alternative Designs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Provide information about alternative </a:t>
            </a:r>
            <a:r>
              <a:rPr lang="en-US" dirty="0" err="1">
                <a:solidFill>
                  <a:schemeClr val="bg1"/>
                </a:solidFill>
              </a:rPr>
              <a:t>Rpi</a:t>
            </a:r>
            <a:r>
              <a:rPr lang="en-US" dirty="0">
                <a:solidFill>
                  <a:schemeClr val="bg1"/>
                </a:solidFill>
              </a:rPr>
              <a:t> MCU that could have been used to accomplish this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4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3EC3C-6ABA-BF4B-BF07-3764E35B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Final Doc – Cost Figures PCB | Manual – Completion of Sensors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54A2D-39FB-0A4C-90C4-04451036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Assigned to Zainab Abdullahi</a:t>
            </a:r>
          </a:p>
          <a:p>
            <a:r>
              <a:rPr lang="en-US" sz="2400" dirty="0">
                <a:solidFill>
                  <a:schemeClr val="bg1"/>
                </a:solidFill>
              </a:rPr>
              <a:t>Technical Manual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Sensor documentation of how they were created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Final Documentation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Alternative Designs provided for Solenoid and RC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874329-60CE-9B4E-AD1C-8DBE6DE0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Final Doc – Cost Figures MCU &amp; Source Code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A46CC-5A47-A64F-8E75-E02E0A75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Assigned to Adam Dost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Final Document requirements were similar to previous parts. Not difficult.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Completed and Verified via Google Docs</a:t>
            </a:r>
          </a:p>
          <a:p>
            <a:r>
              <a:rPr lang="en-US" sz="2400" dirty="0">
                <a:solidFill>
                  <a:schemeClr val="bg1"/>
                </a:solidFill>
              </a:rPr>
              <a:t>GitHub page updated accordingly</a:t>
            </a:r>
          </a:p>
        </p:txBody>
      </p:sp>
    </p:spTree>
    <p:extLst>
      <p:ext uri="{BB962C8B-B14F-4D97-AF65-F5344CB8AC3E}">
        <p14:creationId xmlns:p14="http://schemas.microsoft.com/office/powerpoint/2010/main" val="76211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86A87-B194-964A-8694-70605F67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Final Doc – Solenoid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9891-6F24-0F4E-A49E-3FA90472E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Assigned to </a:t>
            </a:r>
            <a:r>
              <a:rPr lang="en-US" sz="2400" dirty="0" err="1">
                <a:solidFill>
                  <a:schemeClr val="bg1"/>
                </a:solidFill>
              </a:rPr>
              <a:t>Jachan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Alternative designs were submitted into the final document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Manual portion for the PCB completed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Verified via Google Docs</a:t>
            </a:r>
          </a:p>
        </p:txBody>
      </p:sp>
    </p:spTree>
    <p:extLst>
      <p:ext uri="{BB962C8B-B14F-4D97-AF65-F5344CB8AC3E}">
        <p14:creationId xmlns:p14="http://schemas.microsoft.com/office/powerpoint/2010/main" val="237614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775E1-428E-F241-92C7-253AF3EC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Power Analysis of the PCB -based device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EE625-2D2E-F34C-B49A-5647A483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Assigned to Robby </a:t>
            </a:r>
            <a:r>
              <a:rPr lang="en-US" sz="2400" dirty="0" err="1">
                <a:solidFill>
                  <a:schemeClr val="bg1"/>
                </a:solidFill>
              </a:rPr>
              <a:t>Wignall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After all blockers were resolved Robby was able to complete the power analysis of the device. It is attached to this email for viewing.</a:t>
            </a:r>
          </a:p>
          <a:p>
            <a:endParaRPr lang="en-US" sz="24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0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0BF085-A9D4-4549-AE45-4EC98043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Notes on Deliverables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0BFFB-16BB-4B4B-9161-ED247CF4D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Lots of challenges are popping up due to COVID-19 and the effect it is having on group members.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Looking to stay on track with the current plan.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1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342</Words>
  <Application>Microsoft Macintosh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Sprint #2 Report</vt:lpstr>
      <vt:lpstr>Goals &amp; Tasks</vt:lpstr>
      <vt:lpstr>Manual – Speaker Setup | Final Doc Alternative</vt:lpstr>
      <vt:lpstr>Final Doc – Cost Figures PCB | Manual – Completion of Sensors</vt:lpstr>
      <vt:lpstr>Final Doc – Cost Figures MCU &amp; Source Code </vt:lpstr>
      <vt:lpstr>Final Doc – Solenoid </vt:lpstr>
      <vt:lpstr>Power Analysis of the PCB -based device</vt:lpstr>
      <vt:lpstr>Notes on Deliverables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 #1 Report</dc:title>
  <dc:creator>adost@masonlive.gmu.edu</dc:creator>
  <cp:lastModifiedBy>adost@masonlive.gmu.edu</cp:lastModifiedBy>
  <cp:revision>11</cp:revision>
  <dcterms:created xsi:type="dcterms:W3CDTF">2020-04-08T03:59:53Z</dcterms:created>
  <dcterms:modified xsi:type="dcterms:W3CDTF">2020-04-17T04:13:33Z</dcterms:modified>
</cp:coreProperties>
</file>